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24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64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85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96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65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14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15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40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08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78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43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C3666-FBD1-444F-BA84-F4609F2C34CA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47295-3087-459B-BD7D-2C7534281C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93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Midterm project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Myrzahmet</a:t>
            </a:r>
            <a:r>
              <a:rPr lang="en-US" dirty="0" smtClean="0"/>
              <a:t> </a:t>
            </a:r>
            <a:r>
              <a:rPr lang="en-US" dirty="0" err="1" smtClean="0"/>
              <a:t>Abzal</a:t>
            </a:r>
            <a:r>
              <a:rPr lang="en-US" dirty="0" smtClean="0"/>
              <a:t> </a:t>
            </a:r>
            <a:r>
              <a:rPr lang="ru-RU" dirty="0" smtClean="0"/>
              <a:t>200103519</a:t>
            </a:r>
            <a:endParaRPr lang="en-US" dirty="0"/>
          </a:p>
          <a:p>
            <a:r>
              <a:rPr lang="en-US" dirty="0" err="1" smtClean="0"/>
              <a:t>Galikhanov</a:t>
            </a:r>
            <a:r>
              <a:rPr lang="en-US" dirty="0" smtClean="0"/>
              <a:t> Dias 200103092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354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"/>
            <a:ext cx="6096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78039"/>
            <a:ext cx="10515600" cy="132556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8915"/>
            <a:ext cx="6113929" cy="34390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2900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03" y="876095"/>
            <a:ext cx="9076994" cy="5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2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722" y="1782083"/>
            <a:ext cx="10515600" cy="4351338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983"/>
            <a:ext cx="6099586" cy="3431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739" y="0"/>
            <a:ext cx="7633261" cy="429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1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2"/>
            <a:ext cx="6096002" cy="3429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3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897"/>
            <a:ext cx="8561493" cy="4815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291" y="929639"/>
            <a:ext cx="7636450" cy="429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28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</Words>
  <Application>Microsoft Office PowerPoint</Application>
  <PresentationFormat>Widescreen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Midterm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project</dc:title>
  <dc:creator>Dias</dc:creator>
  <cp:lastModifiedBy>Dias</cp:lastModifiedBy>
  <cp:revision>4</cp:revision>
  <dcterms:created xsi:type="dcterms:W3CDTF">2021-10-21T07:48:00Z</dcterms:created>
  <dcterms:modified xsi:type="dcterms:W3CDTF">2021-10-21T08:14:21Z</dcterms:modified>
</cp:coreProperties>
</file>